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Nunito"/>
      <p:regular r:id="rId11"/>
      <p:bold r:id="rId12"/>
      <p:italic r:id="rId13"/>
      <p:boldItalic r:id="rId14"/>
    </p:embeddedFont>
    <p:embeddedFont>
      <p:font typeface="Maven Pro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regular.fntdata"/><Relationship Id="rId10" Type="http://schemas.openxmlformats.org/officeDocument/2006/relationships/slide" Target="slides/slide5.xml"/><Relationship Id="rId13" Type="http://schemas.openxmlformats.org/officeDocument/2006/relationships/font" Target="fonts/Nunito-italic.fntdata"/><Relationship Id="rId12" Type="http://schemas.openxmlformats.org/officeDocument/2006/relationships/font" Target="fonts/Nuni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avenPro-regular.fntdata"/><Relationship Id="rId14" Type="http://schemas.openxmlformats.org/officeDocument/2006/relationships/font" Target="fonts/Nunito-boldItalic.fntdata"/><Relationship Id="rId16" Type="http://schemas.openxmlformats.org/officeDocument/2006/relationships/font" Target="fonts/Maven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17a5493ce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17a5493ce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17a5493ce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17a5493ce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17a5493c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17a5493c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a10ceb3b9_0_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a10ceb3b9_0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5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311700" y="744575"/>
            <a:ext cx="85206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Direction of Disaster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prince ea" id="282" name="Google Shape;2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4075" y="632113"/>
            <a:ext cx="6895850" cy="387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artist clip art" id="287" name="Google Shape;2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22675"/>
            <a:ext cx="3016625" cy="2020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ree clip art" id="288" name="Google Shape;28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2875" y="0"/>
            <a:ext cx="2941125" cy="2941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ish in a fishbowl" id="289" name="Google Shape;28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875" y="1896850"/>
            <a:ext cx="949350" cy="104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5"/>
          <p:cNvSpPr txBox="1"/>
          <p:nvPr/>
        </p:nvSpPr>
        <p:spPr>
          <a:xfrm>
            <a:off x="6475331" y="2033398"/>
            <a:ext cx="8661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ambria"/>
                <a:ea typeface="Cambria"/>
                <a:cs typeface="Cambria"/>
                <a:sym typeface="Cambria"/>
              </a:rPr>
              <a:t>I don’t want to climb that… </a:t>
            </a:r>
            <a:endParaRPr sz="7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Image result for books clip art" id="291" name="Google Shape;29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8025" y="53950"/>
            <a:ext cx="638000" cy="654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uman head clip art" id="292" name="Google Shape;29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3092551" y="504025"/>
            <a:ext cx="1679099" cy="2136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ooks clip art" id="293" name="Google Shape;29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3450" y="1816350"/>
            <a:ext cx="638000" cy="654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ooks clip art" id="294" name="Google Shape;29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2925" y="955075"/>
            <a:ext cx="638000" cy="654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Google Shape;295;p15"/>
          <p:cNvCxnSpPr/>
          <p:nvPr/>
        </p:nvCxnSpPr>
        <p:spPr>
          <a:xfrm>
            <a:off x="3034100" y="599725"/>
            <a:ext cx="797100" cy="478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6" name="Google Shape;296;p15"/>
          <p:cNvCxnSpPr>
            <a:endCxn id="293" idx="3"/>
          </p:cNvCxnSpPr>
          <p:nvPr/>
        </p:nvCxnSpPr>
        <p:spPr>
          <a:xfrm flipH="1">
            <a:off x="2671450" y="1609162"/>
            <a:ext cx="1361400" cy="5343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classrooms of 1800s" id="301" name="Google Shape;3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95950"/>
            <a:ext cx="4302325" cy="334754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6"/>
          <p:cNvSpPr txBox="1"/>
          <p:nvPr/>
        </p:nvSpPr>
        <p:spPr>
          <a:xfrm>
            <a:off x="847963" y="1461250"/>
            <a:ext cx="26064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Photo below is from the 1800s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Image result for classroom of 2015" id="303" name="Google Shape;3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2325" y="0"/>
            <a:ext cx="4841674" cy="3632627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6"/>
          <p:cNvSpPr txBox="1"/>
          <p:nvPr/>
        </p:nvSpPr>
        <p:spPr>
          <a:xfrm>
            <a:off x="5639256" y="3548728"/>
            <a:ext cx="21678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Photo above is from 2017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Brain" id="309" name="Google Shape;3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289" y="621787"/>
            <a:ext cx="4873436" cy="38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7"/>
          <p:cNvSpPr txBox="1"/>
          <p:nvPr/>
        </p:nvSpPr>
        <p:spPr>
          <a:xfrm>
            <a:off x="3097875" y="-170765"/>
            <a:ext cx="32148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ambria"/>
                <a:ea typeface="Cambria"/>
                <a:cs typeface="Cambria"/>
                <a:sym typeface="Cambria"/>
              </a:rPr>
              <a:t>Let's</a:t>
            </a:r>
            <a:r>
              <a:rPr lang="en" sz="4800">
                <a:latin typeface="Cambria"/>
                <a:ea typeface="Cambria"/>
                <a:cs typeface="Cambria"/>
                <a:sym typeface="Cambria"/>
              </a:rPr>
              <a:t> Not Waste This</a:t>
            </a:r>
            <a:endParaRPr sz="4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